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29883100"/>
  <p:notesSz cx="6858000" cy="9144000"/>
  <p:defaultTextStyle>
    <a:defPPr>
      <a:defRPr lang="fr-FR"/>
    </a:defPPr>
    <a:lvl1pPr marL="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666" y="-90"/>
      </p:cViewPr>
      <p:guideLst>
        <p:guide orient="horz" pos="9412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0204" y="9283132"/>
            <a:ext cx="18362295" cy="640549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40405" y="16933757"/>
            <a:ext cx="15121890" cy="7636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661957" y="1196713"/>
            <a:ext cx="4860608" cy="254974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80135" y="1196713"/>
            <a:ext cx="14221778" cy="254974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6465" y="19202661"/>
            <a:ext cx="18362295" cy="5935116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06465" y="12665736"/>
            <a:ext cx="18362295" cy="6536926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80136" y="6972726"/>
            <a:ext cx="9541193" cy="1972146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981373" y="6972726"/>
            <a:ext cx="9541193" cy="1972146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135" y="6689113"/>
            <a:ext cx="9544944" cy="2787703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80135" y="9476816"/>
            <a:ext cx="9544944" cy="17217372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973874" y="6689113"/>
            <a:ext cx="9548693" cy="2787703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973874" y="9476816"/>
            <a:ext cx="9548693" cy="17217372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137" y="1189790"/>
            <a:ext cx="7107139" cy="5063525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46057" y="1189793"/>
            <a:ext cx="12076509" cy="25504398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80137" y="6253318"/>
            <a:ext cx="7107139" cy="20440873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34280" y="20918170"/>
            <a:ext cx="12961620" cy="2469509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34280" y="2670110"/>
            <a:ext cx="12961620" cy="17929860"/>
          </a:xfrm>
        </p:spPr>
        <p:txBody>
          <a:bodyPr/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34280" y="23387679"/>
            <a:ext cx="12961620" cy="3507111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80135" y="1196710"/>
            <a:ext cx="19442430" cy="4980517"/>
          </a:xfrm>
          <a:prstGeom prst="rect">
            <a:avLst/>
          </a:prstGeom>
        </p:spPr>
        <p:txBody>
          <a:bodyPr vert="horz" lIns="288036" tIns="144018" rIns="288036" bIns="14401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135" y="6972726"/>
            <a:ext cx="19442430" cy="19721465"/>
          </a:xfrm>
          <a:prstGeom prst="rect">
            <a:avLst/>
          </a:prstGeom>
        </p:spPr>
        <p:txBody>
          <a:bodyPr vert="horz" lIns="288036" tIns="144018" rIns="288036" bIns="14401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80135" y="27697209"/>
            <a:ext cx="5040630" cy="1590998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22/05/2022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80924" y="27697209"/>
            <a:ext cx="6840855" cy="1590998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481935" y="27697209"/>
            <a:ext cx="5040630" cy="1590998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0360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35" indent="-1080135" algn="l" defTabSz="28803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3" indent="-900113" algn="l" defTabSz="2880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-mail--@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20230" y="755974"/>
            <a:ext cx="20162240" cy="374441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2800" b="1" dirty="0">
              <a:solidFill>
                <a:schemeClr val="tx1"/>
              </a:solidFill>
            </a:endParaRPr>
          </a:p>
          <a:p>
            <a:pPr algn="ctr"/>
            <a:endParaRPr lang="fr-FR" sz="32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TITRE </a:t>
            </a:r>
            <a:r>
              <a:rPr lang="fr-FR" sz="3600" b="1" dirty="0" smtClean="0">
                <a:solidFill>
                  <a:srgbClr val="FF0000"/>
                </a:solidFill>
              </a:rPr>
              <a:t>---------------------------------------------------------------------------------------------------</a:t>
            </a:r>
            <a:endParaRPr lang="fr-FR" sz="3600" b="1" dirty="0">
              <a:solidFill>
                <a:srgbClr val="FF0000"/>
              </a:solidFill>
            </a:endParaRPr>
          </a:p>
          <a:p>
            <a:pPr algn="ctr"/>
            <a:r>
              <a:rPr lang="fr-FR" sz="2400" i="1" dirty="0" smtClean="0">
                <a:solidFill>
                  <a:schemeClr val="tx1"/>
                </a:solidFill>
              </a:rPr>
              <a:t>NOM </a:t>
            </a:r>
            <a:r>
              <a:rPr lang="fr-FR" sz="2400" i="1" dirty="0" smtClean="0">
                <a:solidFill>
                  <a:schemeClr val="tx1"/>
                </a:solidFill>
              </a:rPr>
              <a:t>Prénom</a:t>
            </a:r>
            <a:r>
              <a:rPr lang="fr-FR" sz="1600" i="1" dirty="0" smtClean="0">
                <a:solidFill>
                  <a:srgbClr val="FF0000"/>
                </a:solidFill>
              </a:rPr>
              <a:t>1</a:t>
            </a:r>
            <a:r>
              <a:rPr lang="fr-FR" sz="2400" i="1" dirty="0" smtClean="0">
                <a:solidFill>
                  <a:schemeClr val="tx1"/>
                </a:solidFill>
              </a:rPr>
              <a:t> </a:t>
            </a:r>
            <a:r>
              <a:rPr lang="fr-FR" sz="2400" i="1" dirty="0">
                <a:solidFill>
                  <a:schemeClr val="tx1"/>
                </a:solidFill>
              </a:rPr>
              <a:t>, NOM Prénom , NOM </a:t>
            </a:r>
            <a:r>
              <a:rPr lang="fr-FR" sz="2400" i="1" dirty="0" smtClean="0">
                <a:solidFill>
                  <a:schemeClr val="tx1"/>
                </a:solidFill>
              </a:rPr>
              <a:t>Prénom</a:t>
            </a:r>
            <a:r>
              <a:rPr lang="fr-FR" sz="1600" i="1" dirty="0" smtClean="0">
                <a:solidFill>
                  <a:srgbClr val="FF0000"/>
                </a:solidFill>
              </a:rPr>
              <a:t>2</a:t>
            </a:r>
            <a:r>
              <a:rPr lang="fr-FR" sz="2400" i="1" dirty="0" smtClean="0">
                <a:solidFill>
                  <a:schemeClr val="tx1"/>
                </a:solidFill>
              </a:rPr>
              <a:t> </a:t>
            </a:r>
            <a:r>
              <a:rPr lang="fr-FR" sz="2400" i="1" dirty="0" smtClean="0">
                <a:solidFill>
                  <a:schemeClr val="tx1"/>
                </a:solidFill>
              </a:rPr>
              <a:t>……..</a:t>
            </a:r>
          </a:p>
          <a:p>
            <a:pPr marL="457200" indent="-457200" algn="ctr">
              <a:buAutoNum type="arabicPeriod"/>
            </a:pPr>
            <a:r>
              <a:rPr lang="fr-FR" sz="2400" i="1" dirty="0" smtClean="0">
                <a:solidFill>
                  <a:schemeClr val="tx1"/>
                </a:solidFill>
              </a:rPr>
              <a:t>Département </a:t>
            </a:r>
            <a:r>
              <a:rPr lang="fr-FR" sz="2400" i="1" dirty="0">
                <a:solidFill>
                  <a:schemeClr val="tx1"/>
                </a:solidFill>
              </a:rPr>
              <a:t>de </a:t>
            </a:r>
            <a:r>
              <a:rPr lang="fr-FR" sz="2400" i="1" dirty="0" smtClean="0">
                <a:solidFill>
                  <a:schemeClr val="tx1"/>
                </a:solidFill>
              </a:rPr>
              <a:t>………</a:t>
            </a:r>
            <a:r>
              <a:rPr lang="fr-FR" sz="2400" i="1" dirty="0" smtClean="0">
                <a:solidFill>
                  <a:schemeClr val="tx1"/>
                </a:solidFill>
              </a:rPr>
              <a:t>. </a:t>
            </a:r>
            <a:r>
              <a:rPr lang="fr-FR" sz="2400" i="1" dirty="0">
                <a:solidFill>
                  <a:schemeClr val="tx1"/>
                </a:solidFill>
              </a:rPr>
              <a:t>Faculté des Sciences de la Nature et de la Vie. Université </a:t>
            </a:r>
            <a:r>
              <a:rPr lang="fr-FR" sz="2400" i="1" dirty="0" smtClean="0">
                <a:solidFill>
                  <a:schemeClr val="tx1"/>
                </a:solidFill>
              </a:rPr>
              <a:t>…………. </a:t>
            </a:r>
            <a:r>
              <a:rPr lang="fr-FR" sz="2400" i="1" dirty="0">
                <a:solidFill>
                  <a:schemeClr val="tx1"/>
                </a:solidFill>
              </a:rPr>
              <a:t>Algérie</a:t>
            </a:r>
            <a:r>
              <a:rPr lang="fr-FR" sz="2400" i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ctr">
              <a:buAutoNum type="arabicPeriod"/>
            </a:pPr>
            <a:r>
              <a:rPr lang="fr-FR" sz="2400" i="1" dirty="0" smtClean="0">
                <a:solidFill>
                  <a:schemeClr val="tx1"/>
                </a:solidFill>
              </a:rPr>
              <a:t>Département ………. </a:t>
            </a:r>
            <a:r>
              <a:rPr lang="fr-FR" sz="2400" i="1" dirty="0">
                <a:solidFill>
                  <a:schemeClr val="tx1"/>
                </a:solidFill>
              </a:rPr>
              <a:t>Faculté des Sciences de la Nature et de la Vie. Université </a:t>
            </a:r>
            <a:r>
              <a:rPr lang="fr-FR" sz="2400" i="1" dirty="0" smtClean="0">
                <a:solidFill>
                  <a:schemeClr val="tx1"/>
                </a:solidFill>
              </a:rPr>
              <a:t>……………... </a:t>
            </a:r>
            <a:r>
              <a:rPr lang="fr-FR" sz="2400" i="1" dirty="0">
                <a:solidFill>
                  <a:schemeClr val="tx1"/>
                </a:solidFill>
              </a:rPr>
              <a:t>Algérie. </a:t>
            </a:r>
            <a:endParaRPr lang="fr-FR" sz="2400" i="1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  <a:hlinkClick r:id="rId2"/>
              </a:rPr>
              <a:t>E-mail--@mail.com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endParaRPr lang="fr-FR" sz="2000" dirty="0"/>
          </a:p>
        </p:txBody>
      </p:sp>
      <p:sp>
        <p:nvSpPr>
          <p:cNvPr id="17" name="Rectangle 16"/>
          <p:cNvSpPr/>
          <p:nvPr/>
        </p:nvSpPr>
        <p:spPr>
          <a:xfrm>
            <a:off x="10033143" y="18469942"/>
            <a:ext cx="10799535" cy="6561112"/>
          </a:xfrm>
          <a:custGeom>
            <a:avLst/>
            <a:gdLst>
              <a:gd name="connsiteX0" fmla="*/ 0 w 10751409"/>
              <a:gd name="connsiteY0" fmla="*/ 0 h 6408712"/>
              <a:gd name="connsiteX1" fmla="*/ 10751409 w 10751409"/>
              <a:gd name="connsiteY1" fmla="*/ 0 h 6408712"/>
              <a:gd name="connsiteX2" fmla="*/ 10751409 w 10751409"/>
              <a:gd name="connsiteY2" fmla="*/ 6408712 h 6408712"/>
              <a:gd name="connsiteX3" fmla="*/ 0 w 10751409"/>
              <a:gd name="connsiteY3" fmla="*/ 6408712 h 6408712"/>
              <a:gd name="connsiteX4" fmla="*/ 0 w 10751409"/>
              <a:gd name="connsiteY4" fmla="*/ 0 h 6408712"/>
              <a:gd name="connsiteX0" fmla="*/ 46933 w 10798342"/>
              <a:gd name="connsiteY0" fmla="*/ 0 h 6408712"/>
              <a:gd name="connsiteX1" fmla="*/ 0 w 10798342"/>
              <a:gd name="connsiteY1" fmla="*/ 34626 h 6408712"/>
              <a:gd name="connsiteX2" fmla="*/ 10798342 w 10798342"/>
              <a:gd name="connsiteY2" fmla="*/ 0 h 6408712"/>
              <a:gd name="connsiteX3" fmla="*/ 10798342 w 10798342"/>
              <a:gd name="connsiteY3" fmla="*/ 6408712 h 6408712"/>
              <a:gd name="connsiteX4" fmla="*/ 46933 w 10798342"/>
              <a:gd name="connsiteY4" fmla="*/ 6408712 h 6408712"/>
              <a:gd name="connsiteX5" fmla="*/ 46933 w 10798342"/>
              <a:gd name="connsiteY5" fmla="*/ 0 h 6408712"/>
              <a:gd name="connsiteX0" fmla="*/ 46933 w 10798342"/>
              <a:gd name="connsiteY0" fmla="*/ 0 h 6408712"/>
              <a:gd name="connsiteX1" fmla="*/ 0 w 10798342"/>
              <a:gd name="connsiteY1" fmla="*/ 34626 h 6408712"/>
              <a:gd name="connsiteX2" fmla="*/ 96252 w 10798342"/>
              <a:gd name="connsiteY2" fmla="*/ 82753 h 6408712"/>
              <a:gd name="connsiteX3" fmla="*/ 10798342 w 10798342"/>
              <a:gd name="connsiteY3" fmla="*/ 0 h 6408712"/>
              <a:gd name="connsiteX4" fmla="*/ 10798342 w 10798342"/>
              <a:gd name="connsiteY4" fmla="*/ 6408712 h 6408712"/>
              <a:gd name="connsiteX5" fmla="*/ 46933 w 10798342"/>
              <a:gd name="connsiteY5" fmla="*/ 6408712 h 6408712"/>
              <a:gd name="connsiteX6" fmla="*/ 46933 w 10798342"/>
              <a:gd name="connsiteY6" fmla="*/ 0 h 6408712"/>
              <a:gd name="connsiteX0" fmla="*/ 0 w 10799535"/>
              <a:gd name="connsiteY0" fmla="*/ 1082843 h 6408712"/>
              <a:gd name="connsiteX1" fmla="*/ 1193 w 10799535"/>
              <a:gd name="connsiteY1" fmla="*/ 34626 h 6408712"/>
              <a:gd name="connsiteX2" fmla="*/ 97445 w 10799535"/>
              <a:gd name="connsiteY2" fmla="*/ 82753 h 6408712"/>
              <a:gd name="connsiteX3" fmla="*/ 10799535 w 10799535"/>
              <a:gd name="connsiteY3" fmla="*/ 0 h 6408712"/>
              <a:gd name="connsiteX4" fmla="*/ 10799535 w 10799535"/>
              <a:gd name="connsiteY4" fmla="*/ 6408712 h 6408712"/>
              <a:gd name="connsiteX5" fmla="*/ 48126 w 10799535"/>
              <a:gd name="connsiteY5" fmla="*/ 6408712 h 6408712"/>
              <a:gd name="connsiteX6" fmla="*/ 0 w 10799535"/>
              <a:gd name="connsiteY6" fmla="*/ 1082843 h 6408712"/>
              <a:gd name="connsiteX0" fmla="*/ 0 w 10799535"/>
              <a:gd name="connsiteY0" fmla="*/ 1082843 h 6408712"/>
              <a:gd name="connsiteX1" fmla="*/ 1193 w 10799535"/>
              <a:gd name="connsiteY1" fmla="*/ 34626 h 6408712"/>
              <a:gd name="connsiteX2" fmla="*/ 3562539 w 10799535"/>
              <a:gd name="connsiteY2" fmla="*/ 58690 h 6408712"/>
              <a:gd name="connsiteX3" fmla="*/ 10799535 w 10799535"/>
              <a:gd name="connsiteY3" fmla="*/ 0 h 6408712"/>
              <a:gd name="connsiteX4" fmla="*/ 10799535 w 10799535"/>
              <a:gd name="connsiteY4" fmla="*/ 6408712 h 6408712"/>
              <a:gd name="connsiteX5" fmla="*/ 48126 w 10799535"/>
              <a:gd name="connsiteY5" fmla="*/ 6408712 h 6408712"/>
              <a:gd name="connsiteX6" fmla="*/ 0 w 10799535"/>
              <a:gd name="connsiteY6" fmla="*/ 1082843 h 6408712"/>
              <a:gd name="connsiteX0" fmla="*/ 0 w 10799535"/>
              <a:gd name="connsiteY0" fmla="*/ 1082843 h 6408712"/>
              <a:gd name="connsiteX1" fmla="*/ 3249719 w 10799535"/>
              <a:gd name="connsiteY1" fmla="*/ 900900 h 6408712"/>
              <a:gd name="connsiteX2" fmla="*/ 3562539 w 10799535"/>
              <a:gd name="connsiteY2" fmla="*/ 58690 h 6408712"/>
              <a:gd name="connsiteX3" fmla="*/ 10799535 w 10799535"/>
              <a:gd name="connsiteY3" fmla="*/ 0 h 6408712"/>
              <a:gd name="connsiteX4" fmla="*/ 10799535 w 10799535"/>
              <a:gd name="connsiteY4" fmla="*/ 6408712 h 6408712"/>
              <a:gd name="connsiteX5" fmla="*/ 48126 w 10799535"/>
              <a:gd name="connsiteY5" fmla="*/ 6408712 h 6408712"/>
              <a:gd name="connsiteX6" fmla="*/ 0 w 10799535"/>
              <a:gd name="connsiteY6" fmla="*/ 1082843 h 6408712"/>
              <a:gd name="connsiteX0" fmla="*/ 0 w 10799535"/>
              <a:gd name="connsiteY0" fmla="*/ 1082843 h 6408712"/>
              <a:gd name="connsiteX1" fmla="*/ 3153466 w 10799535"/>
              <a:gd name="connsiteY1" fmla="*/ 828711 h 6408712"/>
              <a:gd name="connsiteX2" fmla="*/ 3562539 w 10799535"/>
              <a:gd name="connsiteY2" fmla="*/ 58690 h 6408712"/>
              <a:gd name="connsiteX3" fmla="*/ 10799535 w 10799535"/>
              <a:gd name="connsiteY3" fmla="*/ 0 h 6408712"/>
              <a:gd name="connsiteX4" fmla="*/ 10799535 w 10799535"/>
              <a:gd name="connsiteY4" fmla="*/ 6408712 h 6408712"/>
              <a:gd name="connsiteX5" fmla="*/ 48126 w 10799535"/>
              <a:gd name="connsiteY5" fmla="*/ 6408712 h 6408712"/>
              <a:gd name="connsiteX6" fmla="*/ 0 w 10799535"/>
              <a:gd name="connsiteY6" fmla="*/ 1082843 h 640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99535" h="6408712">
                <a:moveTo>
                  <a:pt x="0" y="1082843"/>
                </a:moveTo>
                <a:cubicBezTo>
                  <a:pt x="398" y="733437"/>
                  <a:pt x="3153068" y="1178117"/>
                  <a:pt x="3153466" y="828711"/>
                </a:cubicBezTo>
                <a:lnTo>
                  <a:pt x="3562539" y="58690"/>
                </a:lnTo>
                <a:lnTo>
                  <a:pt x="10799535" y="0"/>
                </a:lnTo>
                <a:lnTo>
                  <a:pt x="10799535" y="6408712"/>
                </a:lnTo>
                <a:lnTo>
                  <a:pt x="48126" y="6408712"/>
                </a:lnTo>
                <a:lnTo>
                  <a:pt x="0" y="108284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412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51000"/>
              </a:schemeClr>
            </a:glow>
            <a:innerShdw blurRad="63500" dist="50800" dir="27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1089382" y="5069957"/>
            <a:ext cx="9793088" cy="12857096"/>
          </a:xfrm>
          <a:custGeom>
            <a:avLst/>
            <a:gdLst>
              <a:gd name="connsiteX0" fmla="*/ 0 w 9793088"/>
              <a:gd name="connsiteY0" fmla="*/ 0 h 12829844"/>
              <a:gd name="connsiteX1" fmla="*/ 9793088 w 9793088"/>
              <a:gd name="connsiteY1" fmla="*/ 0 h 12829844"/>
              <a:gd name="connsiteX2" fmla="*/ 9793088 w 9793088"/>
              <a:gd name="connsiteY2" fmla="*/ 12829844 h 12829844"/>
              <a:gd name="connsiteX3" fmla="*/ 0 w 9793088"/>
              <a:gd name="connsiteY3" fmla="*/ 12829844 h 12829844"/>
              <a:gd name="connsiteX4" fmla="*/ 0 w 9793088"/>
              <a:gd name="connsiteY4" fmla="*/ 0 h 12829844"/>
              <a:gd name="connsiteX0" fmla="*/ 0 w 9793088"/>
              <a:gd name="connsiteY0" fmla="*/ 0 h 12833033"/>
              <a:gd name="connsiteX1" fmla="*/ 9793088 w 9793088"/>
              <a:gd name="connsiteY1" fmla="*/ 0 h 12833033"/>
              <a:gd name="connsiteX2" fmla="*/ 9793088 w 9793088"/>
              <a:gd name="connsiteY2" fmla="*/ 12829844 h 12833033"/>
              <a:gd name="connsiteX3" fmla="*/ 99986 w 9793088"/>
              <a:gd name="connsiteY3" fmla="*/ 12833033 h 12833033"/>
              <a:gd name="connsiteX4" fmla="*/ 0 w 9793088"/>
              <a:gd name="connsiteY4" fmla="*/ 12829844 h 12833033"/>
              <a:gd name="connsiteX5" fmla="*/ 0 w 9793088"/>
              <a:gd name="connsiteY5" fmla="*/ 0 h 12833033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0 w 9793088"/>
              <a:gd name="connsiteY4" fmla="*/ 12829844 h 12857096"/>
              <a:gd name="connsiteX5" fmla="*/ 0 w 9793088"/>
              <a:gd name="connsiteY5" fmla="*/ 0 h 12857096"/>
              <a:gd name="connsiteX0" fmla="*/ 44393 w 9837481"/>
              <a:gd name="connsiteY0" fmla="*/ 0 h 12857096"/>
              <a:gd name="connsiteX1" fmla="*/ 9837481 w 9837481"/>
              <a:gd name="connsiteY1" fmla="*/ 0 h 12857096"/>
              <a:gd name="connsiteX2" fmla="*/ 9837481 w 9837481"/>
              <a:gd name="connsiteY2" fmla="*/ 12829844 h 12857096"/>
              <a:gd name="connsiteX3" fmla="*/ 2454442 w 9837481"/>
              <a:gd name="connsiteY3" fmla="*/ 12857096 h 12857096"/>
              <a:gd name="connsiteX4" fmla="*/ 44393 w 9837481"/>
              <a:gd name="connsiteY4" fmla="*/ 12829844 h 12857096"/>
              <a:gd name="connsiteX5" fmla="*/ 0 w 9837481"/>
              <a:gd name="connsiteY5" fmla="*/ 12808969 h 12857096"/>
              <a:gd name="connsiteX6" fmla="*/ 44393 w 9837481"/>
              <a:gd name="connsiteY6" fmla="*/ 0 h 12857096"/>
              <a:gd name="connsiteX0" fmla="*/ 44393 w 9837481"/>
              <a:gd name="connsiteY0" fmla="*/ 0 h 12857096"/>
              <a:gd name="connsiteX1" fmla="*/ 9837481 w 9837481"/>
              <a:gd name="connsiteY1" fmla="*/ 0 h 12857096"/>
              <a:gd name="connsiteX2" fmla="*/ 9837481 w 9837481"/>
              <a:gd name="connsiteY2" fmla="*/ 12829844 h 12857096"/>
              <a:gd name="connsiteX3" fmla="*/ 2454442 w 9837481"/>
              <a:gd name="connsiteY3" fmla="*/ 12857096 h 12857096"/>
              <a:gd name="connsiteX4" fmla="*/ 44393 w 9837481"/>
              <a:gd name="connsiteY4" fmla="*/ 12829844 h 12857096"/>
              <a:gd name="connsiteX5" fmla="*/ 0 w 9837481"/>
              <a:gd name="connsiteY5" fmla="*/ 12808969 h 12857096"/>
              <a:gd name="connsiteX6" fmla="*/ 48128 w 9837481"/>
              <a:gd name="connsiteY6" fmla="*/ 7081938 h 12857096"/>
              <a:gd name="connsiteX7" fmla="*/ 44393 w 9837481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0 w 9793088"/>
              <a:gd name="connsiteY4" fmla="*/ 12829844 h 12857096"/>
              <a:gd name="connsiteX5" fmla="*/ 2482239 w 9793088"/>
              <a:gd name="connsiteY5" fmla="*/ 8670106 h 12857096"/>
              <a:gd name="connsiteX6" fmla="*/ 3735 w 9793088"/>
              <a:gd name="connsiteY6" fmla="*/ 7081938 h 12857096"/>
              <a:gd name="connsiteX7" fmla="*/ 0 w 9793088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82239 w 9793088"/>
              <a:gd name="connsiteY5" fmla="*/ 8670106 h 12857096"/>
              <a:gd name="connsiteX6" fmla="*/ 3735 w 9793088"/>
              <a:gd name="connsiteY6" fmla="*/ 7081938 h 12857096"/>
              <a:gd name="connsiteX7" fmla="*/ 0 w 9793088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82239 w 9793088"/>
              <a:gd name="connsiteY5" fmla="*/ 8670106 h 12857096"/>
              <a:gd name="connsiteX6" fmla="*/ 3735 w 9793088"/>
              <a:gd name="connsiteY6" fmla="*/ 7081938 h 12857096"/>
              <a:gd name="connsiteX7" fmla="*/ 0 w 9793088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58176 w 9793088"/>
              <a:gd name="connsiteY5" fmla="*/ 8910738 h 12857096"/>
              <a:gd name="connsiteX6" fmla="*/ 3735 w 9793088"/>
              <a:gd name="connsiteY6" fmla="*/ 7081938 h 12857096"/>
              <a:gd name="connsiteX7" fmla="*/ 0 w 9793088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58176 w 9793088"/>
              <a:gd name="connsiteY5" fmla="*/ 8910738 h 12857096"/>
              <a:gd name="connsiteX6" fmla="*/ 27799 w 9793088"/>
              <a:gd name="connsiteY6" fmla="*/ 8429475 h 12857096"/>
              <a:gd name="connsiteX7" fmla="*/ 0 w 9793088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27799 w 9793088"/>
              <a:gd name="connsiteY6" fmla="*/ 8429475 h 12857096"/>
              <a:gd name="connsiteX7" fmla="*/ 0 w 9793088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27799 w 9793088"/>
              <a:gd name="connsiteY6" fmla="*/ 8429475 h 12857096"/>
              <a:gd name="connsiteX7" fmla="*/ 0 w 9793088"/>
              <a:gd name="connsiteY7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340618 w 9793088"/>
              <a:gd name="connsiteY6" fmla="*/ 8597917 h 12857096"/>
              <a:gd name="connsiteX7" fmla="*/ 27799 w 9793088"/>
              <a:gd name="connsiteY7" fmla="*/ 8429475 h 12857096"/>
              <a:gd name="connsiteX8" fmla="*/ 0 w 9793088"/>
              <a:gd name="connsiteY8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27799 w 9793088"/>
              <a:gd name="connsiteY7" fmla="*/ 8429475 h 12857096"/>
              <a:gd name="connsiteX8" fmla="*/ 0 w 9793088"/>
              <a:gd name="connsiteY8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27799 w 9793088"/>
              <a:gd name="connsiteY7" fmla="*/ 8429475 h 12857096"/>
              <a:gd name="connsiteX8" fmla="*/ 0 w 9793088"/>
              <a:gd name="connsiteY8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27799 w 9793088"/>
              <a:gd name="connsiteY7" fmla="*/ 8429475 h 12857096"/>
              <a:gd name="connsiteX8" fmla="*/ 0 w 9793088"/>
              <a:gd name="connsiteY8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220302 w 9793088"/>
              <a:gd name="connsiteY7" fmla="*/ 8862611 h 12857096"/>
              <a:gd name="connsiteX8" fmla="*/ 27799 w 9793088"/>
              <a:gd name="connsiteY8" fmla="*/ 8429475 h 12857096"/>
              <a:gd name="connsiteX9" fmla="*/ 0 w 9793088"/>
              <a:gd name="connsiteY9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220302 w 9793088"/>
              <a:gd name="connsiteY7" fmla="*/ 8862611 h 12857096"/>
              <a:gd name="connsiteX8" fmla="*/ 340618 w 9793088"/>
              <a:gd name="connsiteY8" fmla="*/ 8236969 h 12857096"/>
              <a:gd name="connsiteX9" fmla="*/ 27799 w 9793088"/>
              <a:gd name="connsiteY9" fmla="*/ 8429475 h 12857096"/>
              <a:gd name="connsiteX10" fmla="*/ 0 w 9793088"/>
              <a:gd name="connsiteY10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340618 w 9793088"/>
              <a:gd name="connsiteY7" fmla="*/ 8236969 h 12857096"/>
              <a:gd name="connsiteX8" fmla="*/ 27799 w 9793088"/>
              <a:gd name="connsiteY8" fmla="*/ 8429475 h 12857096"/>
              <a:gd name="connsiteX9" fmla="*/ 0 w 9793088"/>
              <a:gd name="connsiteY9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340618 w 9793088"/>
              <a:gd name="connsiteY7" fmla="*/ 8236969 h 12857096"/>
              <a:gd name="connsiteX8" fmla="*/ 27799 w 9793088"/>
              <a:gd name="connsiteY8" fmla="*/ 8092591 h 12857096"/>
              <a:gd name="connsiteX9" fmla="*/ 0 w 9793088"/>
              <a:gd name="connsiteY9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340618 w 9793088"/>
              <a:gd name="connsiteY7" fmla="*/ 8236969 h 12857096"/>
              <a:gd name="connsiteX8" fmla="*/ 27799 w 9793088"/>
              <a:gd name="connsiteY8" fmla="*/ 8092591 h 12857096"/>
              <a:gd name="connsiteX9" fmla="*/ 0 w 9793088"/>
              <a:gd name="connsiteY9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701565 w 9793088"/>
              <a:gd name="connsiteY6" fmla="*/ 8285096 h 12857096"/>
              <a:gd name="connsiteX7" fmla="*/ 1375333 w 9793088"/>
              <a:gd name="connsiteY7" fmla="*/ 8068527 h 12857096"/>
              <a:gd name="connsiteX8" fmla="*/ 27799 w 9793088"/>
              <a:gd name="connsiteY8" fmla="*/ 8092591 h 12857096"/>
              <a:gd name="connsiteX9" fmla="*/ 0 w 9793088"/>
              <a:gd name="connsiteY9" fmla="*/ 0 h 12857096"/>
              <a:gd name="connsiteX0" fmla="*/ 0 w 9793088"/>
              <a:gd name="connsiteY0" fmla="*/ 0 h 12857096"/>
              <a:gd name="connsiteX1" fmla="*/ 9793088 w 9793088"/>
              <a:gd name="connsiteY1" fmla="*/ 0 h 12857096"/>
              <a:gd name="connsiteX2" fmla="*/ 9793088 w 9793088"/>
              <a:gd name="connsiteY2" fmla="*/ 12829844 h 12857096"/>
              <a:gd name="connsiteX3" fmla="*/ 2410049 w 9793088"/>
              <a:gd name="connsiteY3" fmla="*/ 12857096 h 12857096"/>
              <a:gd name="connsiteX4" fmla="*/ 2430379 w 9793088"/>
              <a:gd name="connsiteY4" fmla="*/ 10784475 h 12857096"/>
              <a:gd name="connsiteX5" fmla="*/ 2410049 w 9793088"/>
              <a:gd name="connsiteY5" fmla="*/ 8525727 h 12857096"/>
              <a:gd name="connsiteX6" fmla="*/ 2073165 w 9793088"/>
              <a:gd name="connsiteY6" fmla="*/ 8236970 h 12857096"/>
              <a:gd name="connsiteX7" fmla="*/ 1375333 w 9793088"/>
              <a:gd name="connsiteY7" fmla="*/ 8068527 h 12857096"/>
              <a:gd name="connsiteX8" fmla="*/ 27799 w 9793088"/>
              <a:gd name="connsiteY8" fmla="*/ 8092591 h 12857096"/>
              <a:gd name="connsiteX9" fmla="*/ 0 w 9793088"/>
              <a:gd name="connsiteY9" fmla="*/ 0 h 12857096"/>
              <a:gd name="connsiteX0" fmla="*/ 1375333 w 9793088"/>
              <a:gd name="connsiteY0" fmla="*/ 8068527 h 12857096"/>
              <a:gd name="connsiteX1" fmla="*/ 27799 w 9793088"/>
              <a:gd name="connsiteY1" fmla="*/ 8092591 h 12857096"/>
              <a:gd name="connsiteX2" fmla="*/ 0 w 9793088"/>
              <a:gd name="connsiteY2" fmla="*/ 0 h 12857096"/>
              <a:gd name="connsiteX3" fmla="*/ 9793088 w 9793088"/>
              <a:gd name="connsiteY3" fmla="*/ 0 h 12857096"/>
              <a:gd name="connsiteX4" fmla="*/ 9793088 w 9793088"/>
              <a:gd name="connsiteY4" fmla="*/ 12829844 h 12857096"/>
              <a:gd name="connsiteX5" fmla="*/ 2410049 w 9793088"/>
              <a:gd name="connsiteY5" fmla="*/ 12857096 h 12857096"/>
              <a:gd name="connsiteX6" fmla="*/ 2430379 w 9793088"/>
              <a:gd name="connsiteY6" fmla="*/ 10784475 h 12857096"/>
              <a:gd name="connsiteX7" fmla="*/ 2410049 w 9793088"/>
              <a:gd name="connsiteY7" fmla="*/ 8525727 h 12857096"/>
              <a:gd name="connsiteX8" fmla="*/ 2164605 w 9793088"/>
              <a:gd name="connsiteY8" fmla="*/ 8328410 h 12857096"/>
              <a:gd name="connsiteX0" fmla="*/ 1375333 w 9793088"/>
              <a:gd name="connsiteY0" fmla="*/ 8068527 h 12857096"/>
              <a:gd name="connsiteX1" fmla="*/ 27799 w 9793088"/>
              <a:gd name="connsiteY1" fmla="*/ 8092591 h 12857096"/>
              <a:gd name="connsiteX2" fmla="*/ 0 w 9793088"/>
              <a:gd name="connsiteY2" fmla="*/ 0 h 12857096"/>
              <a:gd name="connsiteX3" fmla="*/ 9793088 w 9793088"/>
              <a:gd name="connsiteY3" fmla="*/ 0 h 12857096"/>
              <a:gd name="connsiteX4" fmla="*/ 9793088 w 9793088"/>
              <a:gd name="connsiteY4" fmla="*/ 12829844 h 12857096"/>
              <a:gd name="connsiteX5" fmla="*/ 2410049 w 9793088"/>
              <a:gd name="connsiteY5" fmla="*/ 12857096 h 12857096"/>
              <a:gd name="connsiteX6" fmla="*/ 2430379 w 9793088"/>
              <a:gd name="connsiteY6" fmla="*/ 10784475 h 12857096"/>
              <a:gd name="connsiteX7" fmla="*/ 2410049 w 9793088"/>
              <a:gd name="connsiteY7" fmla="*/ 8525727 h 12857096"/>
              <a:gd name="connsiteX0" fmla="*/ 1904722 w 9793088"/>
              <a:gd name="connsiteY0" fmla="*/ 8236969 h 12857096"/>
              <a:gd name="connsiteX1" fmla="*/ 27799 w 9793088"/>
              <a:gd name="connsiteY1" fmla="*/ 8092591 h 12857096"/>
              <a:gd name="connsiteX2" fmla="*/ 0 w 9793088"/>
              <a:gd name="connsiteY2" fmla="*/ 0 h 12857096"/>
              <a:gd name="connsiteX3" fmla="*/ 9793088 w 9793088"/>
              <a:gd name="connsiteY3" fmla="*/ 0 h 12857096"/>
              <a:gd name="connsiteX4" fmla="*/ 9793088 w 9793088"/>
              <a:gd name="connsiteY4" fmla="*/ 12829844 h 12857096"/>
              <a:gd name="connsiteX5" fmla="*/ 2410049 w 9793088"/>
              <a:gd name="connsiteY5" fmla="*/ 12857096 h 12857096"/>
              <a:gd name="connsiteX6" fmla="*/ 2430379 w 9793088"/>
              <a:gd name="connsiteY6" fmla="*/ 10784475 h 12857096"/>
              <a:gd name="connsiteX7" fmla="*/ 2410049 w 9793088"/>
              <a:gd name="connsiteY7" fmla="*/ 8525727 h 12857096"/>
              <a:gd name="connsiteX0" fmla="*/ 1904722 w 9793088"/>
              <a:gd name="connsiteY0" fmla="*/ 8236969 h 12857096"/>
              <a:gd name="connsiteX1" fmla="*/ 27799 w 9793088"/>
              <a:gd name="connsiteY1" fmla="*/ 8092591 h 12857096"/>
              <a:gd name="connsiteX2" fmla="*/ 0 w 9793088"/>
              <a:gd name="connsiteY2" fmla="*/ 0 h 12857096"/>
              <a:gd name="connsiteX3" fmla="*/ 9793088 w 9793088"/>
              <a:gd name="connsiteY3" fmla="*/ 0 h 12857096"/>
              <a:gd name="connsiteX4" fmla="*/ 9793088 w 9793088"/>
              <a:gd name="connsiteY4" fmla="*/ 12829844 h 12857096"/>
              <a:gd name="connsiteX5" fmla="*/ 2410049 w 9793088"/>
              <a:gd name="connsiteY5" fmla="*/ 12857096 h 12857096"/>
              <a:gd name="connsiteX6" fmla="*/ 2430379 w 9793088"/>
              <a:gd name="connsiteY6" fmla="*/ 10784475 h 12857096"/>
              <a:gd name="connsiteX7" fmla="*/ 2458175 w 9793088"/>
              <a:gd name="connsiteY7" fmla="*/ 8621980 h 1285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93088" h="12857096">
                <a:moveTo>
                  <a:pt x="1904722" y="8236969"/>
                </a:moveTo>
                <a:cubicBezTo>
                  <a:pt x="1872638" y="8164780"/>
                  <a:pt x="573853" y="8089809"/>
                  <a:pt x="27799" y="8092591"/>
                </a:cubicBezTo>
                <a:cubicBezTo>
                  <a:pt x="18533" y="5282766"/>
                  <a:pt x="9266" y="2809825"/>
                  <a:pt x="0" y="0"/>
                </a:cubicBezTo>
                <a:lnTo>
                  <a:pt x="9793088" y="0"/>
                </a:lnTo>
                <a:lnTo>
                  <a:pt x="9793088" y="12829844"/>
                </a:lnTo>
                <a:lnTo>
                  <a:pt x="2410049" y="12857096"/>
                </a:lnTo>
                <a:cubicBezTo>
                  <a:pt x="2416826" y="12166222"/>
                  <a:pt x="2471728" y="11932549"/>
                  <a:pt x="2430379" y="10784475"/>
                </a:cubicBezTo>
                <a:lnTo>
                  <a:pt x="2458175" y="8621980"/>
                </a:lnTo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6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20230" y="5076454"/>
            <a:ext cx="9577064" cy="9001000"/>
          </a:xfrm>
          <a:custGeom>
            <a:avLst/>
            <a:gdLst>
              <a:gd name="connsiteX0" fmla="*/ 0 w 9577064"/>
              <a:gd name="connsiteY0" fmla="*/ 0 h 9361040"/>
              <a:gd name="connsiteX1" fmla="*/ 9577064 w 9577064"/>
              <a:gd name="connsiteY1" fmla="*/ 0 h 9361040"/>
              <a:gd name="connsiteX2" fmla="*/ 9577064 w 9577064"/>
              <a:gd name="connsiteY2" fmla="*/ 9361040 h 9361040"/>
              <a:gd name="connsiteX3" fmla="*/ 0 w 9577064"/>
              <a:gd name="connsiteY3" fmla="*/ 9361040 h 9361040"/>
              <a:gd name="connsiteX4" fmla="*/ 0 w 9577064"/>
              <a:gd name="connsiteY4" fmla="*/ 0 h 9361040"/>
              <a:gd name="connsiteX0" fmla="*/ 0 w 9577064"/>
              <a:gd name="connsiteY0" fmla="*/ 0 h 9361040"/>
              <a:gd name="connsiteX1" fmla="*/ 9577064 w 9577064"/>
              <a:gd name="connsiteY1" fmla="*/ 0 h 9361040"/>
              <a:gd name="connsiteX2" fmla="*/ 9577064 w 9577064"/>
              <a:gd name="connsiteY2" fmla="*/ 9361040 h 9361040"/>
              <a:gd name="connsiteX3" fmla="*/ 9554738 w 9577064"/>
              <a:gd name="connsiteY3" fmla="*/ 9289251 h 9361040"/>
              <a:gd name="connsiteX4" fmla="*/ 0 w 9577064"/>
              <a:gd name="connsiteY4" fmla="*/ 9361040 h 9361040"/>
              <a:gd name="connsiteX5" fmla="*/ 0 w 9577064"/>
              <a:gd name="connsiteY5" fmla="*/ 0 h 9361040"/>
              <a:gd name="connsiteX0" fmla="*/ 0 w 9577064"/>
              <a:gd name="connsiteY0" fmla="*/ 0 h 9361040"/>
              <a:gd name="connsiteX1" fmla="*/ 9577064 w 9577064"/>
              <a:gd name="connsiteY1" fmla="*/ 0 h 9361040"/>
              <a:gd name="connsiteX2" fmla="*/ 9530675 w 9577064"/>
              <a:gd name="connsiteY2" fmla="*/ 8110157 h 9361040"/>
              <a:gd name="connsiteX3" fmla="*/ 9577064 w 9577064"/>
              <a:gd name="connsiteY3" fmla="*/ 9361040 h 9361040"/>
              <a:gd name="connsiteX4" fmla="*/ 9554738 w 9577064"/>
              <a:gd name="connsiteY4" fmla="*/ 9289251 h 9361040"/>
              <a:gd name="connsiteX5" fmla="*/ 0 w 9577064"/>
              <a:gd name="connsiteY5" fmla="*/ 9361040 h 9361040"/>
              <a:gd name="connsiteX6" fmla="*/ 0 w 9577064"/>
              <a:gd name="connsiteY6" fmla="*/ 0 h 9361040"/>
              <a:gd name="connsiteX0" fmla="*/ 0 w 9577064"/>
              <a:gd name="connsiteY0" fmla="*/ 0 h 9361040"/>
              <a:gd name="connsiteX1" fmla="*/ 9577064 w 9577064"/>
              <a:gd name="connsiteY1" fmla="*/ 0 h 9361040"/>
              <a:gd name="connsiteX2" fmla="*/ 9530675 w 9577064"/>
              <a:gd name="connsiteY2" fmla="*/ 8110157 h 9361040"/>
              <a:gd name="connsiteX3" fmla="*/ 9577064 w 9577064"/>
              <a:gd name="connsiteY3" fmla="*/ 9361040 h 9361040"/>
              <a:gd name="connsiteX4" fmla="*/ 6955917 w 9577064"/>
              <a:gd name="connsiteY4" fmla="*/ 9313314 h 9361040"/>
              <a:gd name="connsiteX5" fmla="*/ 0 w 9577064"/>
              <a:gd name="connsiteY5" fmla="*/ 9361040 h 9361040"/>
              <a:gd name="connsiteX6" fmla="*/ 0 w 9577064"/>
              <a:gd name="connsiteY6" fmla="*/ 0 h 9361040"/>
              <a:gd name="connsiteX0" fmla="*/ 0 w 9577064"/>
              <a:gd name="connsiteY0" fmla="*/ 0 h 9361040"/>
              <a:gd name="connsiteX1" fmla="*/ 9577064 w 9577064"/>
              <a:gd name="connsiteY1" fmla="*/ 0 h 9361040"/>
              <a:gd name="connsiteX2" fmla="*/ 9530675 w 9577064"/>
              <a:gd name="connsiteY2" fmla="*/ 8110157 h 9361040"/>
              <a:gd name="connsiteX3" fmla="*/ 7267000 w 9577064"/>
              <a:gd name="connsiteY3" fmla="*/ 8181946 h 9361040"/>
              <a:gd name="connsiteX4" fmla="*/ 6955917 w 9577064"/>
              <a:gd name="connsiteY4" fmla="*/ 9313314 h 9361040"/>
              <a:gd name="connsiteX5" fmla="*/ 0 w 9577064"/>
              <a:gd name="connsiteY5" fmla="*/ 9361040 h 9361040"/>
              <a:gd name="connsiteX6" fmla="*/ 0 w 9577064"/>
              <a:gd name="connsiteY6" fmla="*/ 0 h 9361040"/>
              <a:gd name="connsiteX0" fmla="*/ 0 w 9577064"/>
              <a:gd name="connsiteY0" fmla="*/ 0 h 9361040"/>
              <a:gd name="connsiteX1" fmla="*/ 9577064 w 9577064"/>
              <a:gd name="connsiteY1" fmla="*/ 0 h 9361040"/>
              <a:gd name="connsiteX2" fmla="*/ 9530675 w 9577064"/>
              <a:gd name="connsiteY2" fmla="*/ 8110157 h 9361040"/>
              <a:gd name="connsiteX3" fmla="*/ 7267000 w 9577064"/>
              <a:gd name="connsiteY3" fmla="*/ 8181946 h 9361040"/>
              <a:gd name="connsiteX4" fmla="*/ 6955917 w 9577064"/>
              <a:gd name="connsiteY4" fmla="*/ 9313314 h 9361040"/>
              <a:gd name="connsiteX5" fmla="*/ 0 w 9577064"/>
              <a:gd name="connsiteY5" fmla="*/ 9361040 h 9361040"/>
              <a:gd name="connsiteX6" fmla="*/ 0 w 9577064"/>
              <a:gd name="connsiteY6" fmla="*/ 0 h 9361040"/>
              <a:gd name="connsiteX0" fmla="*/ 0 w 9577064"/>
              <a:gd name="connsiteY0" fmla="*/ 0 h 9361040"/>
              <a:gd name="connsiteX1" fmla="*/ 9577064 w 9577064"/>
              <a:gd name="connsiteY1" fmla="*/ 0 h 9361040"/>
              <a:gd name="connsiteX2" fmla="*/ 9530675 w 9577064"/>
              <a:gd name="connsiteY2" fmla="*/ 8110157 h 9361040"/>
              <a:gd name="connsiteX3" fmla="*/ 7267000 w 9577064"/>
              <a:gd name="connsiteY3" fmla="*/ 8181946 h 9361040"/>
              <a:gd name="connsiteX4" fmla="*/ 6955917 w 9577064"/>
              <a:gd name="connsiteY4" fmla="*/ 9313314 h 9361040"/>
              <a:gd name="connsiteX5" fmla="*/ 0 w 9577064"/>
              <a:gd name="connsiteY5" fmla="*/ 9361040 h 9361040"/>
              <a:gd name="connsiteX6" fmla="*/ 0 w 9577064"/>
              <a:gd name="connsiteY6" fmla="*/ 0 h 936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7064" h="9361040">
                <a:moveTo>
                  <a:pt x="0" y="0"/>
                </a:moveTo>
                <a:lnTo>
                  <a:pt x="9577064" y="0"/>
                </a:lnTo>
                <a:cubicBezTo>
                  <a:pt x="9569622" y="3040270"/>
                  <a:pt x="9538117" y="5069887"/>
                  <a:pt x="9530675" y="8110157"/>
                </a:cubicBezTo>
                <a:cubicBezTo>
                  <a:pt x="8776117" y="8134087"/>
                  <a:pt x="8069685" y="8013637"/>
                  <a:pt x="7267000" y="8181946"/>
                </a:cubicBezTo>
                <a:cubicBezTo>
                  <a:pt x="6946738" y="8775637"/>
                  <a:pt x="7059611" y="8936191"/>
                  <a:pt x="6955917" y="9313314"/>
                </a:cubicBezTo>
                <a:lnTo>
                  <a:pt x="0" y="936104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EFD1"/>
              </a:gs>
              <a:gs pos="57000">
                <a:srgbClr val="F0EBD5"/>
              </a:gs>
              <a:gs pos="100000">
                <a:srgbClr val="D1C39F"/>
              </a:gs>
            </a:gsLst>
            <a:lin ang="5400000" scaled="0"/>
          </a:gradFill>
          <a:ln w="41275">
            <a:solidFill>
              <a:schemeClr val="tx1"/>
            </a:solidFill>
          </a:ln>
          <a:effectLst>
            <a:glow rad="254000">
              <a:schemeClr val="accent1">
                <a:satMod val="175000"/>
                <a:alpha val="46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872630" y="14941550"/>
            <a:ext cx="8512001" cy="10089504"/>
          </a:xfrm>
          <a:custGeom>
            <a:avLst/>
            <a:gdLst>
              <a:gd name="connsiteX0" fmla="*/ 0 w 8496944"/>
              <a:gd name="connsiteY0" fmla="*/ 0 h 9505056"/>
              <a:gd name="connsiteX1" fmla="*/ 8496944 w 8496944"/>
              <a:gd name="connsiteY1" fmla="*/ 0 h 9505056"/>
              <a:gd name="connsiteX2" fmla="*/ 8496944 w 8496944"/>
              <a:gd name="connsiteY2" fmla="*/ 9505056 h 9505056"/>
              <a:gd name="connsiteX3" fmla="*/ 0 w 8496944"/>
              <a:gd name="connsiteY3" fmla="*/ 9505056 h 9505056"/>
              <a:gd name="connsiteX4" fmla="*/ 0 w 8496944"/>
              <a:gd name="connsiteY4" fmla="*/ 0 h 9505056"/>
              <a:gd name="connsiteX0" fmla="*/ 0 w 8496944"/>
              <a:gd name="connsiteY0" fmla="*/ 0 h 9505056"/>
              <a:gd name="connsiteX1" fmla="*/ 8496944 w 8496944"/>
              <a:gd name="connsiteY1" fmla="*/ 0 h 9505056"/>
              <a:gd name="connsiteX2" fmla="*/ 8463875 w 8496944"/>
              <a:gd name="connsiteY2" fmla="*/ 42865 h 9505056"/>
              <a:gd name="connsiteX3" fmla="*/ 8496944 w 8496944"/>
              <a:gd name="connsiteY3" fmla="*/ 9505056 h 9505056"/>
              <a:gd name="connsiteX4" fmla="*/ 0 w 8496944"/>
              <a:gd name="connsiteY4" fmla="*/ 9505056 h 9505056"/>
              <a:gd name="connsiteX5" fmla="*/ 0 w 8496944"/>
              <a:gd name="connsiteY5" fmla="*/ 0 h 9505056"/>
              <a:gd name="connsiteX0" fmla="*/ 0 w 8496944"/>
              <a:gd name="connsiteY0" fmla="*/ 53387 h 9558443"/>
              <a:gd name="connsiteX1" fmla="*/ 8496944 w 8496944"/>
              <a:gd name="connsiteY1" fmla="*/ 53387 h 9558443"/>
              <a:gd name="connsiteX2" fmla="*/ 8463875 w 8496944"/>
              <a:gd name="connsiteY2" fmla="*/ 96252 h 9558443"/>
              <a:gd name="connsiteX3" fmla="*/ 8439812 w 8496944"/>
              <a:gd name="connsiteY3" fmla="*/ 0 h 9558443"/>
              <a:gd name="connsiteX4" fmla="*/ 8496944 w 8496944"/>
              <a:gd name="connsiteY4" fmla="*/ 9558443 h 9558443"/>
              <a:gd name="connsiteX5" fmla="*/ 0 w 8496944"/>
              <a:gd name="connsiteY5" fmla="*/ 9558443 h 9558443"/>
              <a:gd name="connsiteX6" fmla="*/ 0 w 8496944"/>
              <a:gd name="connsiteY6" fmla="*/ 53387 h 9558443"/>
              <a:gd name="connsiteX0" fmla="*/ 0 w 8496944"/>
              <a:gd name="connsiteY0" fmla="*/ 0 h 9505056"/>
              <a:gd name="connsiteX1" fmla="*/ 8496944 w 8496944"/>
              <a:gd name="connsiteY1" fmla="*/ 0 h 9505056"/>
              <a:gd name="connsiteX2" fmla="*/ 8463875 w 8496944"/>
              <a:gd name="connsiteY2" fmla="*/ 42865 h 9505056"/>
              <a:gd name="connsiteX3" fmla="*/ 8439812 w 8496944"/>
              <a:gd name="connsiteY3" fmla="*/ 4037350 h 9505056"/>
              <a:gd name="connsiteX4" fmla="*/ 8496944 w 8496944"/>
              <a:gd name="connsiteY4" fmla="*/ 9505056 h 9505056"/>
              <a:gd name="connsiteX5" fmla="*/ 0 w 8496944"/>
              <a:gd name="connsiteY5" fmla="*/ 9505056 h 9505056"/>
              <a:gd name="connsiteX6" fmla="*/ 0 w 8496944"/>
              <a:gd name="connsiteY6" fmla="*/ 0 h 9505056"/>
              <a:gd name="connsiteX0" fmla="*/ 0 w 8496944"/>
              <a:gd name="connsiteY0" fmla="*/ 0 h 9505056"/>
              <a:gd name="connsiteX1" fmla="*/ 8496944 w 8496944"/>
              <a:gd name="connsiteY1" fmla="*/ 0 h 9505056"/>
              <a:gd name="connsiteX2" fmla="*/ 6779454 w 8496944"/>
              <a:gd name="connsiteY2" fmla="*/ 3965160 h 9505056"/>
              <a:gd name="connsiteX3" fmla="*/ 8439812 w 8496944"/>
              <a:gd name="connsiteY3" fmla="*/ 4037350 h 9505056"/>
              <a:gd name="connsiteX4" fmla="*/ 8496944 w 8496944"/>
              <a:gd name="connsiteY4" fmla="*/ 9505056 h 9505056"/>
              <a:gd name="connsiteX5" fmla="*/ 0 w 8496944"/>
              <a:gd name="connsiteY5" fmla="*/ 9505056 h 9505056"/>
              <a:gd name="connsiteX6" fmla="*/ 0 w 8496944"/>
              <a:gd name="connsiteY6" fmla="*/ 0 h 9505056"/>
              <a:gd name="connsiteX0" fmla="*/ 0 w 8496944"/>
              <a:gd name="connsiteY0" fmla="*/ 0 h 9505056"/>
              <a:gd name="connsiteX1" fmla="*/ 6812523 w 8496944"/>
              <a:gd name="connsiteY1" fmla="*/ 48126 h 9505056"/>
              <a:gd name="connsiteX2" fmla="*/ 6779454 w 8496944"/>
              <a:gd name="connsiteY2" fmla="*/ 3965160 h 9505056"/>
              <a:gd name="connsiteX3" fmla="*/ 8439812 w 8496944"/>
              <a:gd name="connsiteY3" fmla="*/ 4037350 h 9505056"/>
              <a:gd name="connsiteX4" fmla="*/ 8496944 w 8496944"/>
              <a:gd name="connsiteY4" fmla="*/ 9505056 h 9505056"/>
              <a:gd name="connsiteX5" fmla="*/ 0 w 8496944"/>
              <a:gd name="connsiteY5" fmla="*/ 9505056 h 9505056"/>
              <a:gd name="connsiteX6" fmla="*/ 0 w 8496944"/>
              <a:gd name="connsiteY6" fmla="*/ 0 h 9505056"/>
              <a:gd name="connsiteX0" fmla="*/ 0 w 8496944"/>
              <a:gd name="connsiteY0" fmla="*/ 0 h 9505056"/>
              <a:gd name="connsiteX1" fmla="*/ 6812523 w 8496944"/>
              <a:gd name="connsiteY1" fmla="*/ 48126 h 9505056"/>
              <a:gd name="connsiteX2" fmla="*/ 6779454 w 8496944"/>
              <a:gd name="connsiteY2" fmla="*/ 3965160 h 9505056"/>
              <a:gd name="connsiteX3" fmla="*/ 6851644 w 8496944"/>
              <a:gd name="connsiteY3" fmla="*/ 3147013 h 9505056"/>
              <a:gd name="connsiteX4" fmla="*/ 8439812 w 8496944"/>
              <a:gd name="connsiteY4" fmla="*/ 4037350 h 9505056"/>
              <a:gd name="connsiteX5" fmla="*/ 8496944 w 8496944"/>
              <a:gd name="connsiteY5" fmla="*/ 9505056 h 9505056"/>
              <a:gd name="connsiteX6" fmla="*/ 0 w 8496944"/>
              <a:gd name="connsiteY6" fmla="*/ 9505056 h 9505056"/>
              <a:gd name="connsiteX7" fmla="*/ 0 w 8496944"/>
              <a:gd name="connsiteY7" fmla="*/ 0 h 9505056"/>
              <a:gd name="connsiteX0" fmla="*/ 0 w 8496944"/>
              <a:gd name="connsiteY0" fmla="*/ 0 h 9505056"/>
              <a:gd name="connsiteX1" fmla="*/ 6812523 w 8496944"/>
              <a:gd name="connsiteY1" fmla="*/ 48126 h 9505056"/>
              <a:gd name="connsiteX2" fmla="*/ 6779454 w 8496944"/>
              <a:gd name="connsiteY2" fmla="*/ 3965160 h 9505056"/>
              <a:gd name="connsiteX3" fmla="*/ 6851644 w 8496944"/>
              <a:gd name="connsiteY3" fmla="*/ 3147013 h 9505056"/>
              <a:gd name="connsiteX4" fmla="*/ 8487938 w 8496944"/>
              <a:gd name="connsiteY4" fmla="*/ 3700466 h 9505056"/>
              <a:gd name="connsiteX5" fmla="*/ 8496944 w 8496944"/>
              <a:gd name="connsiteY5" fmla="*/ 9505056 h 9505056"/>
              <a:gd name="connsiteX6" fmla="*/ 0 w 8496944"/>
              <a:gd name="connsiteY6" fmla="*/ 9505056 h 9505056"/>
              <a:gd name="connsiteX7" fmla="*/ 0 w 8496944"/>
              <a:gd name="connsiteY7" fmla="*/ 0 h 9505056"/>
              <a:gd name="connsiteX0" fmla="*/ 0 w 8496944"/>
              <a:gd name="connsiteY0" fmla="*/ 0 h 9505056"/>
              <a:gd name="connsiteX1" fmla="*/ 6812523 w 8496944"/>
              <a:gd name="connsiteY1" fmla="*/ 48126 h 9505056"/>
              <a:gd name="connsiteX2" fmla="*/ 6779454 w 8496944"/>
              <a:gd name="connsiteY2" fmla="*/ 3965160 h 9505056"/>
              <a:gd name="connsiteX3" fmla="*/ 6971959 w 8496944"/>
              <a:gd name="connsiteY3" fmla="*/ 3748592 h 9505056"/>
              <a:gd name="connsiteX4" fmla="*/ 8487938 w 8496944"/>
              <a:gd name="connsiteY4" fmla="*/ 3700466 h 9505056"/>
              <a:gd name="connsiteX5" fmla="*/ 8496944 w 8496944"/>
              <a:gd name="connsiteY5" fmla="*/ 9505056 h 9505056"/>
              <a:gd name="connsiteX6" fmla="*/ 0 w 8496944"/>
              <a:gd name="connsiteY6" fmla="*/ 9505056 h 9505056"/>
              <a:gd name="connsiteX7" fmla="*/ 0 w 8496944"/>
              <a:gd name="connsiteY7" fmla="*/ 0 h 9505056"/>
              <a:gd name="connsiteX0" fmla="*/ 0 w 8496944"/>
              <a:gd name="connsiteY0" fmla="*/ 0 h 9505056"/>
              <a:gd name="connsiteX1" fmla="*/ 6812523 w 8496944"/>
              <a:gd name="connsiteY1" fmla="*/ 48126 h 9505056"/>
              <a:gd name="connsiteX2" fmla="*/ 6803517 w 8496944"/>
              <a:gd name="connsiteY2" fmla="*/ 1871665 h 9505056"/>
              <a:gd name="connsiteX3" fmla="*/ 6971959 w 8496944"/>
              <a:gd name="connsiteY3" fmla="*/ 3748592 h 9505056"/>
              <a:gd name="connsiteX4" fmla="*/ 8487938 w 8496944"/>
              <a:gd name="connsiteY4" fmla="*/ 3700466 h 9505056"/>
              <a:gd name="connsiteX5" fmla="*/ 8496944 w 8496944"/>
              <a:gd name="connsiteY5" fmla="*/ 9505056 h 9505056"/>
              <a:gd name="connsiteX6" fmla="*/ 0 w 8496944"/>
              <a:gd name="connsiteY6" fmla="*/ 9505056 h 9505056"/>
              <a:gd name="connsiteX7" fmla="*/ 0 w 8496944"/>
              <a:gd name="connsiteY7" fmla="*/ 0 h 9505056"/>
              <a:gd name="connsiteX0" fmla="*/ 0 w 8496944"/>
              <a:gd name="connsiteY0" fmla="*/ 0 h 9505056"/>
              <a:gd name="connsiteX1" fmla="*/ 6812523 w 8496944"/>
              <a:gd name="connsiteY1" fmla="*/ 48126 h 9505056"/>
              <a:gd name="connsiteX2" fmla="*/ 6803517 w 8496944"/>
              <a:gd name="connsiteY2" fmla="*/ 1871665 h 9505056"/>
              <a:gd name="connsiteX3" fmla="*/ 6899770 w 8496944"/>
              <a:gd name="connsiteY3" fmla="*/ 3604214 h 9505056"/>
              <a:gd name="connsiteX4" fmla="*/ 8487938 w 8496944"/>
              <a:gd name="connsiteY4" fmla="*/ 3700466 h 9505056"/>
              <a:gd name="connsiteX5" fmla="*/ 8496944 w 8496944"/>
              <a:gd name="connsiteY5" fmla="*/ 9505056 h 9505056"/>
              <a:gd name="connsiteX6" fmla="*/ 0 w 8496944"/>
              <a:gd name="connsiteY6" fmla="*/ 9505056 h 9505056"/>
              <a:gd name="connsiteX7" fmla="*/ 0 w 8496944"/>
              <a:gd name="connsiteY7" fmla="*/ 0 h 9505056"/>
              <a:gd name="connsiteX0" fmla="*/ 0 w 8496944"/>
              <a:gd name="connsiteY0" fmla="*/ 0 h 9505056"/>
              <a:gd name="connsiteX1" fmla="*/ 6812523 w 8496944"/>
              <a:gd name="connsiteY1" fmla="*/ 48126 h 9505056"/>
              <a:gd name="connsiteX2" fmla="*/ 6803517 w 8496944"/>
              <a:gd name="connsiteY2" fmla="*/ 1871665 h 9505056"/>
              <a:gd name="connsiteX3" fmla="*/ 6923833 w 8496944"/>
              <a:gd name="connsiteY3" fmla="*/ 3724529 h 9505056"/>
              <a:gd name="connsiteX4" fmla="*/ 8487938 w 8496944"/>
              <a:gd name="connsiteY4" fmla="*/ 3700466 h 9505056"/>
              <a:gd name="connsiteX5" fmla="*/ 8496944 w 8496944"/>
              <a:gd name="connsiteY5" fmla="*/ 9505056 h 9505056"/>
              <a:gd name="connsiteX6" fmla="*/ 0 w 8496944"/>
              <a:gd name="connsiteY6" fmla="*/ 9505056 h 9505056"/>
              <a:gd name="connsiteX7" fmla="*/ 0 w 8496944"/>
              <a:gd name="connsiteY7" fmla="*/ 0 h 9505056"/>
              <a:gd name="connsiteX0" fmla="*/ 0 w 8512001"/>
              <a:gd name="connsiteY0" fmla="*/ 0 h 9505056"/>
              <a:gd name="connsiteX1" fmla="*/ 6812523 w 8512001"/>
              <a:gd name="connsiteY1" fmla="*/ 48126 h 9505056"/>
              <a:gd name="connsiteX2" fmla="*/ 6803517 w 8512001"/>
              <a:gd name="connsiteY2" fmla="*/ 1871665 h 9505056"/>
              <a:gd name="connsiteX3" fmla="*/ 6923833 w 8512001"/>
              <a:gd name="connsiteY3" fmla="*/ 3724529 h 9505056"/>
              <a:gd name="connsiteX4" fmla="*/ 8512001 w 8512001"/>
              <a:gd name="connsiteY4" fmla="*/ 3892971 h 9505056"/>
              <a:gd name="connsiteX5" fmla="*/ 8496944 w 8512001"/>
              <a:gd name="connsiteY5" fmla="*/ 9505056 h 9505056"/>
              <a:gd name="connsiteX6" fmla="*/ 0 w 8512001"/>
              <a:gd name="connsiteY6" fmla="*/ 9505056 h 9505056"/>
              <a:gd name="connsiteX7" fmla="*/ 0 w 8512001"/>
              <a:gd name="connsiteY7" fmla="*/ 0 h 9505056"/>
              <a:gd name="connsiteX0" fmla="*/ 0 w 8512001"/>
              <a:gd name="connsiteY0" fmla="*/ 0 h 9505056"/>
              <a:gd name="connsiteX1" fmla="*/ 6812523 w 8512001"/>
              <a:gd name="connsiteY1" fmla="*/ 48126 h 9505056"/>
              <a:gd name="connsiteX2" fmla="*/ 6803517 w 8512001"/>
              <a:gd name="connsiteY2" fmla="*/ 1871665 h 9505056"/>
              <a:gd name="connsiteX3" fmla="*/ 6923833 w 8512001"/>
              <a:gd name="connsiteY3" fmla="*/ 3917034 h 9505056"/>
              <a:gd name="connsiteX4" fmla="*/ 8512001 w 8512001"/>
              <a:gd name="connsiteY4" fmla="*/ 3892971 h 9505056"/>
              <a:gd name="connsiteX5" fmla="*/ 8496944 w 8512001"/>
              <a:gd name="connsiteY5" fmla="*/ 9505056 h 9505056"/>
              <a:gd name="connsiteX6" fmla="*/ 0 w 8512001"/>
              <a:gd name="connsiteY6" fmla="*/ 9505056 h 9505056"/>
              <a:gd name="connsiteX7" fmla="*/ 0 w 8512001"/>
              <a:gd name="connsiteY7" fmla="*/ 0 h 950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12001" h="9505056">
                <a:moveTo>
                  <a:pt x="0" y="0"/>
                </a:moveTo>
                <a:lnTo>
                  <a:pt x="6812523" y="48126"/>
                </a:lnTo>
                <a:lnTo>
                  <a:pt x="6803517" y="1871665"/>
                </a:lnTo>
                <a:cubicBezTo>
                  <a:pt x="6827580" y="1871665"/>
                  <a:pt x="6899770" y="3917034"/>
                  <a:pt x="6923833" y="3917034"/>
                </a:cubicBezTo>
                <a:lnTo>
                  <a:pt x="8512001" y="3892971"/>
                </a:lnTo>
                <a:lnTo>
                  <a:pt x="8496944" y="9505056"/>
                </a:lnTo>
                <a:lnTo>
                  <a:pt x="0" y="95050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6000"/>
              </a:schemeClr>
            </a:glow>
            <a:innerShdw blurRad="63500" dist="50800" dir="2700000">
              <a:prstClr val="black">
                <a:alpha val="5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20230" y="25526726"/>
            <a:ext cx="13393488" cy="3744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445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57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4905805" y="25526726"/>
            <a:ext cx="5926873" cy="3744416"/>
          </a:xfrm>
          <a:prstGeom prst="rect">
            <a:avLst/>
          </a:prstGeom>
          <a:solidFill>
            <a:schemeClr val="bg2">
              <a:lumMod val="75000"/>
            </a:schemeClr>
          </a:solidFill>
          <a:ln w="41275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58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7416974" y="12853318"/>
            <a:ext cx="6336704" cy="6840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339606" y="788811"/>
            <a:ext cx="164914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 er  Séminaire National sur la Biodiversité de la Faune et la  Flore en  </a:t>
            </a:r>
            <a:r>
              <a:rPr lang="fr-F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Algérie</a:t>
            </a:r>
          </a:p>
          <a:p>
            <a:pPr algn="ctr"/>
            <a:r>
              <a:rPr lang="fr-FR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fr-FR" sz="26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mbria" pitchFamily="18" charset="0"/>
              </a:rPr>
              <a:t>29-30 Novembre 20222 - Faculté des Sciences de la Nature et de la Vie -Université Frères Mentouri Constantine-1 </a:t>
            </a:r>
            <a:endParaRPr lang="fr-FR" sz="26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Cambria" pitchFamily="18" charset="0"/>
            </a:endParaRPr>
          </a:p>
        </p:txBody>
      </p:sp>
      <p:pic>
        <p:nvPicPr>
          <p:cNvPr id="1027" name="Picture 3" descr="C:\Users\User025\Desktop\Séminaire\others\output-onlinepngtools (1) - Cop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13" y="788811"/>
            <a:ext cx="1643809" cy="176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025\Desktop\Séminaire\0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496" y="-75058"/>
            <a:ext cx="3835480" cy="383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que 1"/>
          <p:cNvSpPr/>
          <p:nvPr/>
        </p:nvSpPr>
        <p:spPr>
          <a:xfrm>
            <a:off x="752718" y="5069957"/>
            <a:ext cx="4680520" cy="936104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/ </a:t>
            </a:r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 </a:t>
            </a:r>
          </a:p>
          <a:p>
            <a:pPr algn="ctr"/>
            <a:endParaRPr lang="fr-FR" sz="3200" dirty="0"/>
          </a:p>
        </p:txBody>
      </p:sp>
      <p:sp>
        <p:nvSpPr>
          <p:cNvPr id="22" name="Plaque 21"/>
          <p:cNvSpPr/>
          <p:nvPr/>
        </p:nvSpPr>
        <p:spPr>
          <a:xfrm>
            <a:off x="11089382" y="5076454"/>
            <a:ext cx="3024336" cy="720080"/>
          </a:xfrm>
          <a:prstGeom prst="bevel">
            <a:avLst/>
          </a:prstGeom>
          <a:solidFill>
            <a:srgbClr val="92D050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Résultats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Plaque 22"/>
          <p:cNvSpPr/>
          <p:nvPr/>
        </p:nvSpPr>
        <p:spPr>
          <a:xfrm>
            <a:off x="9307182" y="12853318"/>
            <a:ext cx="2556285" cy="720080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3200" dirty="0"/>
          </a:p>
        </p:txBody>
      </p:sp>
      <p:sp>
        <p:nvSpPr>
          <p:cNvPr id="24" name="Plaque 23"/>
          <p:cNvSpPr/>
          <p:nvPr/>
        </p:nvSpPr>
        <p:spPr>
          <a:xfrm>
            <a:off x="840659" y="14941550"/>
            <a:ext cx="4287971" cy="720080"/>
          </a:xfrm>
          <a:prstGeom prst="bevel">
            <a:avLst/>
          </a:prstGeom>
          <a:solidFill>
            <a:srgbClr val="FFFF00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Matériels et Méthodes</a:t>
            </a:r>
          </a:p>
          <a:p>
            <a:pPr algn="ctr"/>
            <a:endParaRPr lang="fr-FR" sz="3200" dirty="0"/>
          </a:p>
        </p:txBody>
      </p:sp>
      <p:sp>
        <p:nvSpPr>
          <p:cNvPr id="31" name="Plaque 30"/>
          <p:cNvSpPr/>
          <p:nvPr/>
        </p:nvSpPr>
        <p:spPr>
          <a:xfrm>
            <a:off x="14561962" y="18469942"/>
            <a:ext cx="2432076" cy="792088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</a:p>
          <a:p>
            <a:pPr algn="ctr"/>
            <a:endParaRPr lang="fr-FR" sz="3200" dirty="0"/>
          </a:p>
        </p:txBody>
      </p:sp>
      <p:sp>
        <p:nvSpPr>
          <p:cNvPr id="38" name="Plaque 37"/>
          <p:cNvSpPr/>
          <p:nvPr/>
        </p:nvSpPr>
        <p:spPr>
          <a:xfrm>
            <a:off x="752940" y="25526726"/>
            <a:ext cx="2340260" cy="694019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algn="ctr"/>
            <a:endParaRPr lang="fr-FR" sz="3200" dirty="0"/>
          </a:p>
        </p:txBody>
      </p:sp>
      <p:sp>
        <p:nvSpPr>
          <p:cNvPr id="39" name="Plaque 38"/>
          <p:cNvSpPr/>
          <p:nvPr/>
        </p:nvSpPr>
        <p:spPr>
          <a:xfrm>
            <a:off x="15528981" y="25546613"/>
            <a:ext cx="4680520" cy="674132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Références bibliographiques</a:t>
            </a: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435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96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User025</dc:creator>
  <cp:lastModifiedBy>User025</cp:lastModifiedBy>
  <cp:revision>17</cp:revision>
  <dcterms:created xsi:type="dcterms:W3CDTF">2022-05-21T17:38:38Z</dcterms:created>
  <dcterms:modified xsi:type="dcterms:W3CDTF">2022-05-22T09:09:20Z</dcterms:modified>
</cp:coreProperties>
</file>